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729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63D3A-B7CC-4E77-8EAF-0480C89431A8}" type="datetimeFigureOut">
              <a:rPr lang="pt-BR" smtClean="0"/>
              <a:t>10/01/2025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5BCDC2-D172-4A3F-94B4-B2BC61E081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8892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8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103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286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969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747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921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552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999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426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802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361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687821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E759430-CD22-EB0D-C375-C622CD652567}"/>
              </a:ext>
            </a:extLst>
          </p:cNvPr>
          <p:cNvSpPr txBox="1"/>
          <p:nvPr/>
        </p:nvSpPr>
        <p:spPr>
          <a:xfrm>
            <a:off x="1077478" y="77857"/>
            <a:ext cx="10188277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Área </a:t>
            </a:r>
            <a:r>
              <a:rPr lang="pt-BR" dirty="0">
                <a:solidFill>
                  <a:prstClr val="white"/>
                </a:solidFill>
                <a:latin typeface="Arial" panose="020B0604020202020204"/>
              </a:rPr>
              <a:t>Financeiro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–</a:t>
            </a:r>
            <a:r>
              <a:rPr kumimoji="0" lang="pt-B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OKR´s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24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882BECD-7403-E132-6176-88B87912FBF8}"/>
              </a:ext>
            </a:extLst>
          </p:cNvPr>
          <p:cNvSpPr txBox="1"/>
          <p:nvPr/>
        </p:nvSpPr>
        <p:spPr>
          <a:xfrm>
            <a:off x="1086359" y="593649"/>
            <a:ext cx="10188282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OBJETIVO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O que quero alcançar ao longo do ano? )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20C9660D-0630-9B86-818C-C89C27997EEA}"/>
              </a:ext>
            </a:extLst>
          </p:cNvPr>
          <p:cNvSpPr txBox="1"/>
          <p:nvPr/>
        </p:nvSpPr>
        <p:spPr>
          <a:xfrm>
            <a:off x="1112989" y="2705912"/>
            <a:ext cx="10161651" cy="1077218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Resultados Chave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Como posso medir o progresso em direção ao meu objetivo?  Se oportuno, mencionar  KPI 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400" dirty="0">
                <a:solidFill>
                  <a:prstClr val="white"/>
                </a:solidFill>
                <a:latin typeface="Arial" panose="020B0604020202020204"/>
              </a:rPr>
              <a:t>Não haver pagamento de fornecedores e prestadores de serviço em banco de forma manual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400" dirty="0">
                <a:solidFill>
                  <a:prstClr val="white"/>
                </a:solidFill>
                <a:latin typeface="Arial" panose="020B0604020202020204"/>
              </a:rPr>
              <a:t>100% do contas a receber de lojas e </a:t>
            </a:r>
            <a:r>
              <a:rPr lang="pt-BR" sz="1400" dirty="0" err="1">
                <a:solidFill>
                  <a:prstClr val="white"/>
                </a:solidFill>
                <a:latin typeface="Arial" panose="020B0604020202020204"/>
              </a:rPr>
              <a:t>ecommerce</a:t>
            </a:r>
            <a:r>
              <a:rPr lang="pt-BR" sz="1400" dirty="0">
                <a:solidFill>
                  <a:prstClr val="white"/>
                </a:solidFill>
                <a:latin typeface="Arial" panose="020B0604020202020204"/>
              </a:rPr>
              <a:t> ser feito pela plataforma </a:t>
            </a:r>
            <a:r>
              <a:rPr lang="pt-BR" sz="1400" dirty="0" err="1">
                <a:solidFill>
                  <a:prstClr val="white"/>
                </a:solidFill>
                <a:latin typeface="Arial" panose="020B0604020202020204"/>
              </a:rPr>
              <a:t>equals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BB77BF0-E074-BBCE-AC19-7092F358DAF2}"/>
              </a:ext>
            </a:extLst>
          </p:cNvPr>
          <p:cNvSpPr txBox="1"/>
          <p:nvPr/>
        </p:nvSpPr>
        <p:spPr>
          <a:xfrm>
            <a:off x="1086363" y="1630294"/>
            <a:ext cx="10188278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Ter todo o contas a pagar  e a receber automatizado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D24C35D3-0B5A-358A-78E0-A2FDE52BBE4F}"/>
              </a:ext>
            </a:extLst>
          </p:cNvPr>
          <p:cNvSpPr txBox="1"/>
          <p:nvPr/>
        </p:nvSpPr>
        <p:spPr>
          <a:xfrm>
            <a:off x="1132874" y="4774589"/>
            <a:ext cx="10141765" cy="1077218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Iniciativas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O que vamos fazer para atingirmos o objetivo? ( Projetos, tarefas, </a:t>
            </a:r>
            <a:r>
              <a:rPr kumimoji="0" lang="pt-B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etc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400" dirty="0">
                <a:solidFill>
                  <a:prstClr val="white"/>
                </a:solidFill>
                <a:latin typeface="Arial" panose="020B0604020202020204"/>
              </a:rPr>
              <a:t>Implementação do api de bancos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Implementação do </a:t>
            </a:r>
            <a:r>
              <a:rPr kumimoji="0" lang="pt-BR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equals</a:t>
            </a: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no e</a:t>
            </a:r>
            <a:r>
              <a:rPr lang="pt-BR" sz="1400" dirty="0">
                <a:solidFill>
                  <a:prstClr val="white"/>
                </a:solidFill>
                <a:latin typeface="Arial" panose="020B0604020202020204"/>
              </a:rPr>
              <a:t>-</a:t>
            </a:r>
            <a:r>
              <a:rPr lang="pt-BR" sz="1400" dirty="0" err="1">
                <a:solidFill>
                  <a:prstClr val="white"/>
                </a:solidFill>
                <a:latin typeface="Arial" panose="020B0604020202020204"/>
              </a:rPr>
              <a:t>commerce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70C229A-C3FA-0D45-C534-FF5AE570EA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9805" y="46608"/>
            <a:ext cx="755970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8354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8144</TotalTime>
  <Words>106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MS Shell Dlg 2</vt:lpstr>
      <vt:lpstr>Wingdings</vt:lpstr>
      <vt:lpstr>Wingdings 3</vt:lpstr>
      <vt:lpstr>Madison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ÁREA RECURSOS HUMANOS</dc:title>
  <dc:creator>Francini Ferreira</dc:creator>
  <cp:lastModifiedBy>Aline Gomes</cp:lastModifiedBy>
  <cp:revision>51</cp:revision>
  <dcterms:created xsi:type="dcterms:W3CDTF">2023-12-28T17:16:29Z</dcterms:created>
  <dcterms:modified xsi:type="dcterms:W3CDTF">2025-01-10T15:13:07Z</dcterms:modified>
</cp:coreProperties>
</file>